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International Conference on Business Management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2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nd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Business Management and Law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(ICBML-2026)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LOGO Single Site Domain\icbml 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3214678" cy="1112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64</cp:revision>
  <dcterms:created xsi:type="dcterms:W3CDTF">2017-12-21T10:51:09Z</dcterms:created>
  <dcterms:modified xsi:type="dcterms:W3CDTF">2025-09-18T10:12:29Z</dcterms:modified>
</cp:coreProperties>
</file>